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11" autoAdjust="0"/>
  </p:normalViewPr>
  <p:slideViewPr>
    <p:cSldViewPr>
      <p:cViewPr>
        <p:scale>
          <a:sx n="100" d="100"/>
          <a:sy n="100" d="100"/>
        </p:scale>
        <p:origin x="-5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2EDFC3-B78A-4CF2-80F2-5AE3EE28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CEC93-F546-4038-AF8D-75BBB4066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0ED05-03BB-434A-BB43-EBE73F60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2C07B-8497-4D6B-A883-2CBC6A7EB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28DB9-F624-41C4-BBA3-1900AAF44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FE415-1828-45F0-8602-B094EC3F7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45153E-F255-4237-84F6-B480C3400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271F3-51B9-4F66-A009-7C2B7B5DC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2A94B-31AF-42D2-A6B2-452269C7B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36C0E-7915-40C9-92B9-6F8495A42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16DF6D-2474-4684-8718-F9E0F12DD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AB886-A300-4870-8060-B9966D338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143116"/>
            <a:ext cx="7772400" cy="1798641"/>
          </a:xfrm>
        </p:spPr>
        <p:txBody>
          <a:bodyPr anchor="ctr">
            <a:normAutofit fontScale="90000"/>
          </a:bodyPr>
          <a:lstStyle/>
          <a:p>
            <a:r>
              <a:rPr lang="ru-RU" sz="4000" dirty="0"/>
              <a:t>Благоустройство </a:t>
            </a:r>
            <a:r>
              <a:rPr lang="ru-RU" sz="4000" dirty="0" smtClean="0"/>
              <a:t>городского парка по </a:t>
            </a:r>
            <a:r>
              <a:rPr lang="ru-RU" sz="4000" dirty="0" err="1" smtClean="0"/>
              <a:t>ул.Тутынина</a:t>
            </a:r>
            <a:r>
              <a:rPr lang="ru-RU" sz="4000" dirty="0" smtClean="0"/>
              <a:t>, 6 </a:t>
            </a:r>
            <a:br>
              <a:rPr lang="ru-RU" sz="4000" dirty="0" smtClean="0"/>
            </a:br>
            <a:r>
              <a:rPr lang="ru-RU" sz="4000" dirty="0" smtClean="0"/>
              <a:t>в г. Шумихе</a:t>
            </a: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11638" y="5516563"/>
            <a:ext cx="1100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2021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Шумихинский муниципальный округ\Фотоотчеты\Городской парк\окончание работ\IMG_1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29089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pic>
        <p:nvPicPr>
          <p:cNvPr id="38915" name="Picture 3" descr="D:\Desktop\Шумихинский муниципальный округ\Фотоотчеты\Городской парк\окончание работ\IMG_1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442915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Центральный парк до выполнения работ по благоустройству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87538" y="1144588"/>
            <a:ext cx="5421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16013" y="1052512"/>
            <a:ext cx="6432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Городской парк ДО </a:t>
            </a:r>
            <a:r>
              <a:rPr lang="ru-RU" dirty="0">
                <a:solidFill>
                  <a:schemeClr val="bg1"/>
                </a:solidFill>
              </a:rPr>
              <a:t>выполнения работ по благоустройству</a:t>
            </a:r>
          </a:p>
        </p:txBody>
      </p:sp>
      <p:pic>
        <p:nvPicPr>
          <p:cNvPr id="3082" name="Picture 10" descr="D:\Desktop\Шумихинский муниципальный округ\Фотоотчеты\Городской парк\парк начало работ\aXWBlMg1eHoSpa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786742" cy="414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238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060575"/>
            <a:ext cx="7632700" cy="38893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5133" name="Picture 13" descr="D:\Desktop\Шумихинский муниципальный округ\Фотоотчеты\Городской парк\парк начало работ\n5Zf_KYttWPBn5Gx.jpg"/>
          <p:cNvPicPr>
            <a:picLocks noChangeAspect="1" noChangeArrowheads="1"/>
          </p:cNvPicPr>
          <p:nvPr/>
        </p:nvPicPr>
        <p:blipFill>
          <a:blip r:embed="rId3" cstate="print"/>
          <a:srcRect b="30208"/>
          <a:stretch>
            <a:fillRect/>
          </a:stretch>
        </p:blipFill>
        <p:spPr bwMode="auto">
          <a:xfrm>
            <a:off x="1000100" y="2071678"/>
            <a:ext cx="750099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D:\Desktop\Шумихинский муниципальный округ\Фотоотчеты\Городской парк\окончание работ\IMG_1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9" y="1481138"/>
            <a:ext cx="7858180" cy="452596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47813" y="112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27088" y="1052513"/>
            <a:ext cx="7200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Городской парк </a:t>
            </a:r>
            <a:r>
              <a:rPr lang="ru-RU" dirty="0" smtClean="0"/>
              <a:t> </a:t>
            </a:r>
            <a:r>
              <a:rPr lang="ru-RU" dirty="0"/>
              <a:t>ПОСЛЕ выполнения работ по благоустройству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pic>
        <p:nvPicPr>
          <p:cNvPr id="11274" name="Picture 10" descr="D:\Desktop\Шумихинский муниципальный округ\Фотоотчеты\Городской парк\окончание работ\IMG_1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000528" cy="4572032"/>
          </a:xfrm>
          <a:prstGeom prst="rect">
            <a:avLst/>
          </a:prstGeom>
          <a:noFill/>
        </p:spPr>
      </p:pic>
      <p:pic>
        <p:nvPicPr>
          <p:cNvPr id="11275" name="Picture 11" descr="D:\Desktop\Шумихинский муниципальный округ\Фотоотчеты\Городской парк\окончание работ\IMG_1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44291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16" cy="1428750"/>
          </a:xfrm>
          <a:prstGeom prst="rect">
            <a:avLst/>
          </a:prstGeom>
          <a:noFill/>
        </p:spPr>
      </p:pic>
      <p:pic>
        <p:nvPicPr>
          <p:cNvPr id="13322" name="Picture 10" descr="D:\Desktop\Шумихинский муниципальный округ\Фотоотчеты\Городской парк\окончание работ\IMG_1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785818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Desktop\Шумихинский муниципальный округ\Фотоотчеты\Городской парк\окончание работ\IMG_1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3" y="1481138"/>
            <a:ext cx="7929618" cy="4525962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esktop\Шумихинский муниципальный округ\Фотоотчеты\Городской парк\окончание работ\IMG_1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3" y="1481138"/>
            <a:ext cx="7858180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929718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esktop\Шумихинский муниципальный округ\Фотоотчеты\Городской парк\окончание работ\IMG_1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1"/>
            <a:ext cx="8143933" cy="4329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</TotalTime>
  <Words>31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Открытая</vt:lpstr>
      <vt:lpstr>Благоустройство городского парка по ул.Тутынина, 6  в г. Шумихе</vt:lpstr>
      <vt:lpstr>Центральный парк до выполнения работ по благоустройству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56</cp:revision>
  <dcterms:created xsi:type="dcterms:W3CDTF">2021-09-16T04:07:34Z</dcterms:created>
  <dcterms:modified xsi:type="dcterms:W3CDTF">2021-09-20T11:15:24Z</dcterms:modified>
</cp:coreProperties>
</file>